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100" d="100"/>
          <a:sy n="100" d="100"/>
        </p:scale>
        <p:origin x="174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15-02-2018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35620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15-02-2018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06686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15-02-2018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33632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15-02-2018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5177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15-02-2018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8520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15-02-2018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59712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15-02-2018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68837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15-02-2018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358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15-02-2018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96407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15-02-2018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7873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15-02-2018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0728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B6BE1-CA7C-43BF-A957-BE33006B1879}" type="datetimeFigureOut">
              <a:rPr lang="pt-PT" smtClean="0"/>
              <a:pPr/>
              <a:t>15-02-2018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00815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989438" y="729049"/>
            <a:ext cx="4819135" cy="59559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tângulo 11"/>
          <p:cNvSpPr/>
          <p:nvPr/>
        </p:nvSpPr>
        <p:spPr>
          <a:xfrm>
            <a:off x="2160031" y="1984464"/>
            <a:ext cx="4413764" cy="1075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CaixaDeTexto 12"/>
          <p:cNvSpPr txBox="1"/>
          <p:nvPr/>
        </p:nvSpPr>
        <p:spPr>
          <a:xfrm>
            <a:off x="2160031" y="1690381"/>
            <a:ext cx="45373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dirty="0" smtClean="0"/>
              <a:t>Designação do projeto | </a:t>
            </a:r>
            <a:r>
              <a:rPr lang="pt-PT" sz="1100" dirty="0" smtClean="0"/>
              <a:t>Projetos Individuais - Internacionalização</a:t>
            </a:r>
            <a:r>
              <a:rPr lang="pt-PT" sz="1100" dirty="0" smtClean="0"/>
              <a:t/>
            </a:r>
            <a:br>
              <a:rPr lang="pt-PT" sz="1100" dirty="0" smtClean="0"/>
            </a:br>
            <a:r>
              <a:rPr lang="pt-PT" sz="1100" dirty="0" smtClean="0"/>
              <a:t>Código do projeto </a:t>
            </a:r>
            <a:r>
              <a:rPr lang="pt-PT" sz="1100" dirty="0" smtClean="0"/>
              <a:t>| </a:t>
            </a:r>
            <a:r>
              <a:rPr lang="pt-PT" sz="1100" dirty="0"/>
              <a:t>LISBOA-02-0752-FEDER-027729</a:t>
            </a:r>
            <a:endParaRPr lang="pt-PT" sz="1100" dirty="0" smtClean="0"/>
          </a:p>
          <a:p>
            <a:r>
              <a:rPr lang="pt-PT" sz="1100" dirty="0" smtClean="0"/>
              <a:t>Objetivo </a:t>
            </a:r>
            <a:r>
              <a:rPr lang="pt-PT" sz="1100" dirty="0" smtClean="0"/>
              <a:t>principal| OT3 - Reforçar a competitividade das PME</a:t>
            </a:r>
            <a:endParaRPr lang="pt-PT" sz="900" dirty="0" smtClean="0"/>
          </a:p>
          <a:p>
            <a:r>
              <a:rPr lang="pt-PT" sz="1100" dirty="0" smtClean="0"/>
              <a:t>Região de intervenção </a:t>
            </a:r>
            <a:r>
              <a:rPr lang="pt-PT" sz="1100" dirty="0" smtClean="0"/>
              <a:t>| PO Lisboa</a:t>
            </a:r>
            <a:endParaRPr lang="pt-PT" sz="1100" dirty="0" smtClean="0"/>
          </a:p>
          <a:p>
            <a:r>
              <a:rPr lang="pt-PT" sz="1100" dirty="0" smtClean="0"/>
              <a:t>Entidade beneficiária </a:t>
            </a:r>
            <a:r>
              <a:rPr lang="pt-PT" sz="1100" dirty="0" smtClean="0"/>
              <a:t>| Digital </a:t>
            </a:r>
            <a:r>
              <a:rPr lang="pt-PT" sz="1100" dirty="0" err="1" smtClean="0"/>
              <a:t>Decor</a:t>
            </a:r>
            <a:r>
              <a:rPr lang="pt-PT" sz="1100" dirty="0" smtClean="0"/>
              <a:t>, Lda.</a:t>
            </a:r>
            <a:endParaRPr lang="pt-PT" sz="11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2160031" y="3163330"/>
            <a:ext cx="4537331" cy="1050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2160031" y="2759066"/>
            <a:ext cx="453733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dirty="0" smtClean="0"/>
              <a:t>Data de aprovação | </a:t>
            </a:r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26-09-2017</a:t>
            </a:r>
            <a:endParaRPr lang="pt-PT" sz="900" dirty="0" smtClean="0"/>
          </a:p>
          <a:p>
            <a:r>
              <a:rPr lang="pt-PT" sz="1100" dirty="0" smtClean="0"/>
              <a:t>Data de início | </a:t>
            </a:r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01-01-2018</a:t>
            </a:r>
            <a:r>
              <a:rPr lang="pt-PT" sz="1100" dirty="0" smtClean="0"/>
              <a:t/>
            </a:r>
            <a:br>
              <a:rPr lang="pt-PT" sz="1100" dirty="0" smtClean="0"/>
            </a:br>
            <a:r>
              <a:rPr lang="pt-PT" sz="1100" dirty="0" smtClean="0"/>
              <a:t>Data de conclusão | </a:t>
            </a:r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31-12-2019</a:t>
            </a:r>
            <a:endParaRPr lang="pt-PT" sz="900" dirty="0" smtClean="0"/>
          </a:p>
          <a:p>
            <a:r>
              <a:rPr lang="pt-PT" sz="1100" dirty="0" smtClean="0"/>
              <a:t>Custo total elegível </a:t>
            </a:r>
            <a:r>
              <a:rPr lang="pt-PT" sz="1100" dirty="0" smtClean="0"/>
              <a:t>|</a:t>
            </a:r>
            <a:r>
              <a:rPr lang="pt-P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221.466,66 </a:t>
            </a:r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EUR</a:t>
            </a:r>
            <a:endParaRPr lang="pt-PT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pt-PT" sz="1100" dirty="0" smtClean="0"/>
              <a:t>Apoio financeiro da União Europeia </a:t>
            </a:r>
            <a:r>
              <a:rPr lang="pt-PT" sz="1100" dirty="0" smtClean="0"/>
              <a:t>| </a:t>
            </a:r>
            <a:r>
              <a:rPr lang="pt-P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Feder – 88586,66 </a:t>
            </a:r>
            <a:r>
              <a:rPr lang="pt-PT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EUR</a:t>
            </a:r>
            <a:endParaRPr lang="pt-PT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2207012" y="3914800"/>
            <a:ext cx="442856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dirty="0" smtClean="0"/>
              <a:t>Objetivos | </a:t>
            </a:r>
            <a:r>
              <a:rPr lang="pt-P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Aumentar e consolidar a nossa presença nos mercados de Espanha, Reino Unido, Itália, Malta, Alemanha e Suíça. Iniciar exportações para os EUA.</a:t>
            </a:r>
          </a:p>
          <a:p>
            <a:r>
              <a:rPr lang="pt-PT" sz="1100" dirty="0" smtClean="0"/>
              <a:t/>
            </a:r>
            <a:br>
              <a:rPr lang="pt-PT" sz="1100" dirty="0" smtClean="0"/>
            </a:br>
            <a:r>
              <a:rPr lang="pt-PT" sz="1100" dirty="0" smtClean="0"/>
              <a:t>R</a:t>
            </a:r>
            <a:r>
              <a:rPr lang="pt-PT" sz="1100" dirty="0" smtClean="0"/>
              <a:t>esultados a alcançar | </a:t>
            </a:r>
            <a:r>
              <a:rPr lang="pt-P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Um volume de exportações a rondar os 922 mil EUR, representando 35% do total de Volume de Negócios da nossa empresa.</a:t>
            </a:r>
          </a:p>
        </p:txBody>
      </p:sp>
      <p:sp>
        <p:nvSpPr>
          <p:cNvPr id="21" name="CaixaDeTexto 20"/>
          <p:cNvSpPr txBox="1"/>
          <p:nvPr/>
        </p:nvSpPr>
        <p:spPr>
          <a:xfrm>
            <a:off x="2160031" y="5521615"/>
            <a:ext cx="4475547" cy="1076894"/>
          </a:xfrm>
          <a:prstGeom prst="rect">
            <a:avLst/>
          </a:prstGeom>
          <a:noFill/>
          <a:ln w="3175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6046" y="922026"/>
            <a:ext cx="4752000" cy="44144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295" y="5576619"/>
            <a:ext cx="1375502" cy="917001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0326" y="5589430"/>
            <a:ext cx="1493240" cy="90419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0526" y="5589430"/>
            <a:ext cx="1317358" cy="88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2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48</Words>
  <Application>Microsoft Office PowerPoint</Application>
  <PresentationFormat>Ecrã Panorâmico</PresentationFormat>
  <Paragraphs>10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Paula Vicente</dc:creator>
  <cp:lastModifiedBy>kpedrosa</cp:lastModifiedBy>
  <cp:revision>27</cp:revision>
  <dcterms:created xsi:type="dcterms:W3CDTF">2016-05-05T08:41:36Z</dcterms:created>
  <dcterms:modified xsi:type="dcterms:W3CDTF">2018-02-15T16:14:31Z</dcterms:modified>
</cp:coreProperties>
</file>